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Default Extension="sldx" ContentType="application/vnd.openxmlformats-officedocument.presentationml.slide"/>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1" r:id="rId2"/>
    <p:sldId id="256" r:id="rId3"/>
    <p:sldId id="266" r:id="rId4"/>
    <p:sldId id="257" r:id="rId5"/>
    <p:sldId id="258" r:id="rId6"/>
    <p:sldId id="259" r:id="rId7"/>
    <p:sldId id="260" r:id="rId8"/>
    <p:sldId id="261" r:id="rId9"/>
    <p:sldId id="267" r:id="rId10"/>
    <p:sldId id="268" r:id="rId11"/>
    <p:sldId id="270"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5" d="100"/>
          <a:sy n="65" d="100"/>
        </p:scale>
        <p:origin x="-1440"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4.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21.04.2016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21.04.2016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21.04.2016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21.04.2016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21.04.2016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21.04.2016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21.04.2016</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21.04.2016</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21.04.2016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21.04.2016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21.04.2016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21.04.2016</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package" Target="../embeddings/______Microsoft_Office_PowerPoint1.sldx"/></Relationships>
</file>

<file path=ppt/slides/_rels/slide1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1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4" name="Picture 2" descr="http://nota24.ru/pptx/imgs/55f1cd64d939f.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5" name="TextBox 4"/>
          <p:cNvSpPr txBox="1"/>
          <p:nvPr/>
        </p:nvSpPr>
        <p:spPr>
          <a:xfrm>
            <a:off x="272661" y="285728"/>
            <a:ext cx="8871339" cy="2800767"/>
          </a:xfrm>
          <a:prstGeom prst="rect">
            <a:avLst/>
          </a:prstGeom>
          <a:noFill/>
        </p:spPr>
        <p:txBody>
          <a:bodyPr wrap="none" rtlCol="0">
            <a:spAutoFit/>
          </a:bodyPr>
          <a:lstStyle/>
          <a:p>
            <a:pPr algn="ctr"/>
            <a:r>
              <a:rPr lang="ru-RU" sz="8800" dirty="0" smtClean="0">
                <a:solidFill>
                  <a:schemeClr val="accent6">
                    <a:lumMod val="75000"/>
                  </a:schemeClr>
                </a:solidFill>
                <a:latin typeface="Monotype Corsiva" pitchFamily="66" charset="0"/>
              </a:rPr>
              <a:t>Полёт в открытый </a:t>
            </a:r>
          </a:p>
          <a:p>
            <a:pPr algn="ctr"/>
            <a:r>
              <a:rPr lang="ru-RU" sz="8800" dirty="0" smtClean="0">
                <a:solidFill>
                  <a:schemeClr val="accent6">
                    <a:lumMod val="75000"/>
                  </a:schemeClr>
                </a:solidFill>
                <a:latin typeface="Monotype Corsiva" pitchFamily="66" charset="0"/>
              </a:rPr>
              <a:t>космос</a:t>
            </a:r>
            <a:endParaRPr lang="ru-RU" sz="8800" dirty="0">
              <a:solidFill>
                <a:schemeClr val="accent6">
                  <a:lumMod val="75000"/>
                </a:schemeClr>
              </a:solidFill>
              <a:latin typeface="Monotype Corsiva" pitchFamily="66" charset="0"/>
            </a:endParaRPr>
          </a:p>
        </p:txBody>
      </p:sp>
      <p:pic>
        <p:nvPicPr>
          <p:cNvPr id="22530" name="Picture 2"/>
          <p:cNvPicPr>
            <a:picLocks noChangeAspect="1" noChangeArrowheads="1"/>
          </p:cNvPicPr>
          <p:nvPr/>
        </p:nvPicPr>
        <p:blipFill>
          <a:blip r:embed="rId3"/>
          <a:srcRect/>
          <a:stretch>
            <a:fillRect/>
          </a:stretch>
        </p:blipFill>
        <p:spPr bwMode="auto">
          <a:xfrm>
            <a:off x="357158" y="2357430"/>
            <a:ext cx="2857520" cy="2143140"/>
          </a:xfrm>
          <a:prstGeom prst="rect">
            <a:avLst/>
          </a:prstGeom>
          <a:ln>
            <a:noFill/>
          </a:ln>
          <a:effectLst>
            <a:softEdge rad="112500"/>
          </a:effectLst>
        </p:spPr>
      </p:pic>
      <p:pic>
        <p:nvPicPr>
          <p:cNvPr id="22531" name="Picture 3"/>
          <p:cNvPicPr>
            <a:picLocks noChangeAspect="1" noChangeArrowheads="1"/>
          </p:cNvPicPr>
          <p:nvPr/>
        </p:nvPicPr>
        <p:blipFill>
          <a:blip r:embed="rId4" cstate="print"/>
          <a:srcRect/>
          <a:stretch>
            <a:fillRect/>
          </a:stretch>
        </p:blipFill>
        <p:spPr bwMode="auto">
          <a:xfrm>
            <a:off x="2928926" y="3857628"/>
            <a:ext cx="4071966" cy="2722195"/>
          </a:xfrm>
          <a:prstGeom prst="rect">
            <a:avLst/>
          </a:prstGeom>
          <a:ln>
            <a:noFill/>
          </a:ln>
          <a:effectLst>
            <a:softEdge rad="112500"/>
          </a:effectLst>
        </p:spPr>
      </p:pic>
      <p:pic>
        <p:nvPicPr>
          <p:cNvPr id="22532" name="Picture 4"/>
          <p:cNvPicPr>
            <a:picLocks noChangeAspect="1" noChangeArrowheads="1"/>
          </p:cNvPicPr>
          <p:nvPr/>
        </p:nvPicPr>
        <p:blipFill>
          <a:blip r:embed="rId5"/>
          <a:srcRect/>
          <a:stretch>
            <a:fillRect/>
          </a:stretch>
        </p:blipFill>
        <p:spPr bwMode="auto">
          <a:xfrm>
            <a:off x="6429388" y="1785926"/>
            <a:ext cx="2524126" cy="2524126"/>
          </a:xfrm>
          <a:prstGeom prst="rect">
            <a:avLst/>
          </a:prstGeom>
          <a:ln>
            <a:noFill/>
          </a:ln>
          <a:effectLst>
            <a:softEdge rad="112500"/>
          </a:effec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http://nota24.ru/pptx/imgs/55f1cd64d939f.jpg"/>
          <p:cNvPicPr>
            <a:picLocks noChangeAspect="1" noChangeArrowheads="1"/>
          </p:cNvPicPr>
          <p:nvPr/>
        </p:nvPicPr>
        <p:blipFill>
          <a:blip r:embed="rId3"/>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dirty="0"/>
          </a:p>
        </p:txBody>
      </p:sp>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1025" name="Object 1"/>
          <p:cNvGraphicFramePr>
            <a:graphicFrameLocks noChangeAspect="1"/>
          </p:cNvGraphicFramePr>
          <p:nvPr/>
        </p:nvGraphicFramePr>
        <p:xfrm>
          <a:off x="1853171" y="500042"/>
          <a:ext cx="7290829" cy="5428669"/>
        </p:xfrm>
        <a:graphic>
          <a:graphicData uri="http://schemas.openxmlformats.org/presentationml/2006/ole">
            <p:oleObj spid="_x0000_s1025" name="Слайд" r:id="rId4" imgW="4570524" imgH="3427508" progId="PowerPoint.Slide.12">
              <p:embed/>
            </p:oleObj>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22530" name="Picture 2" descr="http://900igr.net/datas/astronomija/Pervye-v-kosmose/0009-009-Vsem-spasibo-za-uvlekatelnoe-puteshestvie.jpg"/>
          <p:cNvPicPr>
            <a:picLocks noChangeAspect="1" noChangeArrowheads="1"/>
          </p:cNvPicPr>
          <p:nvPr/>
        </p:nvPicPr>
        <p:blipFill>
          <a:blip r:embed="rId2"/>
          <a:srcRect/>
          <a:stretch>
            <a:fillRect/>
          </a:stretch>
        </p:blipFill>
        <p:spPr bwMode="auto">
          <a:xfrm>
            <a:off x="0" y="-1"/>
            <a:ext cx="9144000" cy="6858001"/>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10242" name="Picture 2" descr="http://nota24.ru/pptx/imgs/55f1cd64d939f.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5" name="Прямоугольник 4"/>
          <p:cNvSpPr/>
          <p:nvPr/>
        </p:nvSpPr>
        <p:spPr>
          <a:xfrm>
            <a:off x="4286248" y="714356"/>
            <a:ext cx="4286280" cy="4401205"/>
          </a:xfrm>
          <a:prstGeom prst="rect">
            <a:avLst/>
          </a:prstGeom>
        </p:spPr>
        <p:txBody>
          <a:bodyPr wrap="square">
            <a:spAutoFit/>
          </a:bodyPr>
          <a:lstStyle/>
          <a:p>
            <a:r>
              <a:rPr lang="ru-RU" sz="2000" b="1" dirty="0" smtClean="0">
                <a:solidFill>
                  <a:srgbClr val="FFFF00"/>
                </a:solidFill>
                <a:latin typeface="Times New Roman" pitchFamily="18" charset="0"/>
                <a:cs typeface="Times New Roman" pitchFamily="18" charset="0"/>
              </a:rPr>
              <a:t>Юрий Гагарин</a:t>
            </a:r>
          </a:p>
          <a:p>
            <a:r>
              <a:rPr lang="ru-RU" sz="2000" b="1" i="1" dirty="0" smtClean="0">
                <a:solidFill>
                  <a:srgbClr val="FFFF00"/>
                </a:solidFill>
                <a:latin typeface="Times New Roman" pitchFamily="18" charset="0"/>
                <a:cs typeface="Times New Roman" pitchFamily="18" charset="0"/>
              </a:rPr>
              <a:t>12 апреля </a:t>
            </a:r>
            <a:r>
              <a:rPr lang="ru-RU" sz="2000" dirty="0" smtClean="0">
                <a:solidFill>
                  <a:srgbClr val="FFFF00"/>
                </a:solidFill>
                <a:latin typeface="Times New Roman" pitchFamily="18" charset="0"/>
                <a:cs typeface="Times New Roman" pitchFamily="18" charset="0"/>
              </a:rPr>
              <a:t>1961 </a:t>
            </a:r>
            <a:r>
              <a:rPr lang="ru-RU" sz="2000" b="1" i="1" dirty="0" smtClean="0">
                <a:solidFill>
                  <a:srgbClr val="FFFF00"/>
                </a:solidFill>
                <a:latin typeface="Times New Roman" pitchFamily="18" charset="0"/>
                <a:cs typeface="Times New Roman" pitchFamily="18" charset="0"/>
              </a:rPr>
              <a:t>полетел  в Космос</a:t>
            </a:r>
            <a:r>
              <a:rPr lang="ru-RU" sz="2000" dirty="0" smtClean="0">
                <a:solidFill>
                  <a:srgbClr val="FFFF00"/>
                </a:solidFill>
                <a:latin typeface="Times New Roman" pitchFamily="18" charset="0"/>
                <a:cs typeface="Times New Roman" pitchFamily="18" charset="0"/>
              </a:rPr>
              <a:t/>
            </a:r>
            <a:br>
              <a:rPr lang="ru-RU" sz="2000" dirty="0" smtClean="0">
                <a:solidFill>
                  <a:srgbClr val="FFFF00"/>
                </a:solidFill>
                <a:latin typeface="Times New Roman" pitchFamily="18" charset="0"/>
                <a:cs typeface="Times New Roman" pitchFamily="18" charset="0"/>
              </a:rPr>
            </a:br>
            <a:r>
              <a:rPr lang="ru-RU" sz="2000" b="1" dirty="0" smtClean="0">
                <a:solidFill>
                  <a:srgbClr val="FFFF00"/>
                </a:solidFill>
                <a:latin typeface="Times New Roman" pitchFamily="18" charset="0"/>
                <a:cs typeface="Times New Roman" pitchFamily="18" charset="0"/>
              </a:rPr>
              <a:t> </a:t>
            </a:r>
            <a:r>
              <a:rPr lang="ru-RU" sz="2000" dirty="0" smtClean="0">
                <a:solidFill>
                  <a:srgbClr val="FFFF00"/>
                </a:solidFill>
                <a:latin typeface="Times New Roman" pitchFamily="18" charset="0"/>
                <a:cs typeface="Times New Roman" pitchFamily="18" charset="0"/>
              </a:rPr>
              <a:t>Это имя известно всем, это человек- легенда, символ целой эпохи.</a:t>
            </a:r>
            <a:br>
              <a:rPr lang="ru-RU" sz="2000" dirty="0" smtClean="0">
                <a:solidFill>
                  <a:srgbClr val="FFFF00"/>
                </a:solidFill>
                <a:latin typeface="Times New Roman" pitchFamily="18" charset="0"/>
                <a:cs typeface="Times New Roman" pitchFamily="18" charset="0"/>
              </a:rPr>
            </a:br>
            <a:r>
              <a:rPr lang="ru-RU" sz="2000" dirty="0" smtClean="0">
                <a:solidFill>
                  <a:srgbClr val="FFFF00"/>
                </a:solidFill>
                <a:latin typeface="Times New Roman" pitchFamily="18" charset="0"/>
                <a:cs typeface="Times New Roman" pitchFamily="18" charset="0"/>
              </a:rPr>
              <a:t>Хотя той великой страны уже нет, в которой и произошло это грандиозное событие, но все равно первый полет космонавта  Юрия Алексеевича Гагарина объединят все страны бывшего Советского Союза. Мы испытываем гордость за то, что наш соотечественник стал самым первым, кто покорил далекий Космос.  </a:t>
            </a:r>
            <a:endParaRPr lang="ru-RU" sz="2000" dirty="0">
              <a:solidFill>
                <a:srgbClr val="FFFF00"/>
              </a:solidFill>
              <a:latin typeface="Times New Roman" pitchFamily="18" charset="0"/>
              <a:cs typeface="Times New Roman" pitchFamily="18" charset="0"/>
            </a:endParaRPr>
          </a:p>
        </p:txBody>
      </p:sp>
      <p:pic>
        <p:nvPicPr>
          <p:cNvPr id="10244" name="Picture 4" descr="http://static.astronomija.co.rs/nauke/istorija/biografije/gagarin/mistreriozna_smrt/21.jpg"/>
          <p:cNvPicPr>
            <a:picLocks noChangeAspect="1" noChangeArrowheads="1"/>
          </p:cNvPicPr>
          <p:nvPr/>
        </p:nvPicPr>
        <p:blipFill>
          <a:blip r:embed="rId3"/>
          <a:srcRect/>
          <a:stretch>
            <a:fillRect/>
          </a:stretch>
        </p:blipFill>
        <p:spPr bwMode="auto">
          <a:xfrm>
            <a:off x="285720" y="1142984"/>
            <a:ext cx="3999627" cy="464347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4" name="Picture 2" descr="http://nota24.ru/pptx/imgs/55f1cd64d939f.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5" name="Прямоугольник 4"/>
          <p:cNvSpPr/>
          <p:nvPr/>
        </p:nvSpPr>
        <p:spPr>
          <a:xfrm>
            <a:off x="1142976" y="714356"/>
            <a:ext cx="7643866" cy="461665"/>
          </a:xfrm>
          <a:prstGeom prst="rect">
            <a:avLst/>
          </a:prstGeom>
        </p:spPr>
        <p:txBody>
          <a:bodyPr wrap="square">
            <a:spAutoFit/>
          </a:bodyPr>
          <a:lstStyle/>
          <a:p>
            <a:r>
              <a:rPr lang="ru-RU" sz="2400" b="1" dirty="0" smtClean="0">
                <a:solidFill>
                  <a:srgbClr val="FFFF00"/>
                </a:solidFill>
                <a:latin typeface="Times New Roman" pitchFamily="18" charset="0"/>
                <a:cs typeface="Times New Roman" pitchFamily="18" charset="0"/>
              </a:rPr>
              <a:t>Валентина Терешкова - первая женщина в космосе</a:t>
            </a:r>
            <a:endParaRPr lang="ru-RU" sz="2400" b="1" dirty="0">
              <a:solidFill>
                <a:srgbClr val="FFFF00"/>
              </a:solidFill>
              <a:latin typeface="Times New Roman" pitchFamily="18" charset="0"/>
              <a:cs typeface="Times New Roman" pitchFamily="18" charset="0"/>
            </a:endParaRPr>
          </a:p>
        </p:txBody>
      </p:sp>
      <p:pic>
        <p:nvPicPr>
          <p:cNvPr id="23554" name="Picture 2" descr="http://dev.ilgincbilgiler.com/i/000/001/298/1298-uzaya-ilk-cikan-kadin_d620.jpg"/>
          <p:cNvPicPr>
            <a:picLocks noChangeAspect="1" noChangeArrowheads="1"/>
          </p:cNvPicPr>
          <p:nvPr/>
        </p:nvPicPr>
        <p:blipFill>
          <a:blip r:embed="rId3"/>
          <a:srcRect/>
          <a:stretch>
            <a:fillRect/>
          </a:stretch>
        </p:blipFill>
        <p:spPr bwMode="auto">
          <a:xfrm>
            <a:off x="2786050" y="1285860"/>
            <a:ext cx="4071966" cy="5081815"/>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nota24.ru/pptx/imgs/55f1cd64d939f.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p:txBody>
          <a:bodyPr/>
          <a:lstStyle/>
          <a:p>
            <a:endParaRPr lang="ru-RU"/>
          </a:p>
        </p:txBody>
      </p:sp>
      <p:pic>
        <p:nvPicPr>
          <p:cNvPr id="9218" name="Picture 2" descr="http://fs00.infourok.ru/images/doc/27/34768/hello_html_328ba584.png"/>
          <p:cNvPicPr>
            <a:picLocks noChangeAspect="1" noChangeArrowheads="1"/>
          </p:cNvPicPr>
          <p:nvPr/>
        </p:nvPicPr>
        <p:blipFill>
          <a:blip r:embed="rId3"/>
          <a:srcRect/>
          <a:stretch>
            <a:fillRect/>
          </a:stretch>
        </p:blipFill>
        <p:spPr bwMode="auto">
          <a:xfrm>
            <a:off x="1500166" y="214290"/>
            <a:ext cx="7352030" cy="4857784"/>
          </a:xfrm>
          <a:prstGeom prst="rect">
            <a:avLst/>
          </a:prstGeom>
          <a:noFill/>
        </p:spPr>
      </p:pic>
      <p:sp>
        <p:nvSpPr>
          <p:cNvPr id="6" name="Блок-схема: перфолента 5"/>
          <p:cNvSpPr/>
          <p:nvPr/>
        </p:nvSpPr>
        <p:spPr>
          <a:xfrm>
            <a:off x="3071802" y="357166"/>
            <a:ext cx="428628" cy="357190"/>
          </a:xfrm>
          <a:prstGeom prst="flowChartPunchedTap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Прямоугольник 6"/>
          <p:cNvSpPr/>
          <p:nvPr/>
        </p:nvSpPr>
        <p:spPr>
          <a:xfrm>
            <a:off x="3000364" y="357166"/>
            <a:ext cx="71438" cy="85725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nota24.ru/pptx/imgs/55f1cd64d939f.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dirty="0"/>
          </a:p>
        </p:txBody>
      </p:sp>
      <p:pic>
        <p:nvPicPr>
          <p:cNvPr id="8194" name="Picture 2" descr="http://v.900igr.net:10/datai/astronomija/Solntse-i-planety/0011-012-JUpiter-pjataja-ot-Solntsa-i-samaja-bolshaja-planeta.jpg"/>
          <p:cNvPicPr>
            <a:picLocks noChangeAspect="1" noChangeArrowheads="1"/>
          </p:cNvPicPr>
          <p:nvPr/>
        </p:nvPicPr>
        <p:blipFill>
          <a:blip r:embed="rId3"/>
          <a:srcRect/>
          <a:stretch>
            <a:fillRect/>
          </a:stretch>
        </p:blipFill>
        <p:spPr bwMode="auto">
          <a:xfrm>
            <a:off x="1785918" y="571480"/>
            <a:ext cx="7150085" cy="5929354"/>
          </a:xfrm>
          <a:prstGeom prst="rect">
            <a:avLst/>
          </a:prstGeom>
          <a:noFill/>
        </p:spPr>
      </p:pic>
      <p:sp>
        <p:nvSpPr>
          <p:cNvPr id="6" name="Блок-схема: перфолента 5"/>
          <p:cNvSpPr/>
          <p:nvPr/>
        </p:nvSpPr>
        <p:spPr>
          <a:xfrm>
            <a:off x="4071934" y="785794"/>
            <a:ext cx="500066" cy="428628"/>
          </a:xfrm>
          <a:prstGeom prst="flowChartPunchedTap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Блок-схема: процесс 6"/>
          <p:cNvSpPr/>
          <p:nvPr/>
        </p:nvSpPr>
        <p:spPr>
          <a:xfrm>
            <a:off x="4071934" y="642918"/>
            <a:ext cx="45719" cy="928694"/>
          </a:xfrm>
          <a:prstGeom prst="flowChartProcess">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nota24.ru/pptx/imgs/55f1cd64d939f.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7170" name="Picture 2" descr="http://unnatural.ru/wp-content/uploads/2012/05/050912_2030_planets5.jpg"/>
          <p:cNvPicPr>
            <a:picLocks noChangeAspect="1" noChangeArrowheads="1"/>
          </p:cNvPicPr>
          <p:nvPr/>
        </p:nvPicPr>
        <p:blipFill>
          <a:blip r:embed="rId3"/>
          <a:srcRect/>
          <a:stretch>
            <a:fillRect/>
          </a:stretch>
        </p:blipFill>
        <p:spPr bwMode="auto">
          <a:xfrm>
            <a:off x="2000232" y="142852"/>
            <a:ext cx="6662734" cy="6538695"/>
          </a:xfrm>
          <a:prstGeom prst="rect">
            <a:avLst/>
          </a:prstGeom>
          <a:noFill/>
        </p:spPr>
      </p:pic>
      <p:sp>
        <p:nvSpPr>
          <p:cNvPr id="6" name="Блок-схема: перфолента 5"/>
          <p:cNvSpPr/>
          <p:nvPr/>
        </p:nvSpPr>
        <p:spPr>
          <a:xfrm>
            <a:off x="4000496" y="500042"/>
            <a:ext cx="428628" cy="357190"/>
          </a:xfrm>
          <a:prstGeom prst="flowChartPunchedTap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Прямоугольник 6"/>
          <p:cNvSpPr/>
          <p:nvPr/>
        </p:nvSpPr>
        <p:spPr>
          <a:xfrm>
            <a:off x="3929058" y="428604"/>
            <a:ext cx="71438" cy="85725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descr="http://nota24.ru/pptx/imgs/55f1cd64d939f.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dirty="0"/>
          </a:p>
        </p:txBody>
      </p:sp>
      <p:sp>
        <p:nvSpPr>
          <p:cNvPr id="6146" name="AutoShape 2" descr="https://briankoberlein.com/wp-content/uploads/010b-Pluto.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6148" name="AutoShape 4" descr="https://briankoberlein.com/wp-content/uploads/010b-Pluto.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6150" name="AutoShape 6" descr="https://briankoberlein.com/wp-content/uploads/010b-Pluto.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6152" name="AutoShape 8" descr="https://briankoberlein.com/wp-content/uploads/010b-Pluto.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6154" name="Picture 10" descr="https://cdn3.vox-cdn.com/thumbor/1J24RIZY93MmLM9-GjJfMNI_LKM=/0x166:4748x2837/1600x900/cdn0.vox-cdn.com/uploads/chorus_image/image/47170052/pluto.0.0.png"/>
          <p:cNvPicPr>
            <a:picLocks noChangeAspect="1" noChangeArrowheads="1"/>
          </p:cNvPicPr>
          <p:nvPr/>
        </p:nvPicPr>
        <p:blipFill>
          <a:blip r:embed="rId3"/>
          <a:srcRect/>
          <a:stretch>
            <a:fillRect/>
          </a:stretch>
        </p:blipFill>
        <p:spPr bwMode="auto">
          <a:xfrm>
            <a:off x="1428728" y="928670"/>
            <a:ext cx="7385561" cy="4286280"/>
          </a:xfrm>
          <a:prstGeom prst="rect">
            <a:avLst/>
          </a:prstGeom>
          <a:noFill/>
        </p:spPr>
      </p:pic>
      <p:sp>
        <p:nvSpPr>
          <p:cNvPr id="10" name="Блок-схема: перфолента 9"/>
          <p:cNvSpPr/>
          <p:nvPr/>
        </p:nvSpPr>
        <p:spPr>
          <a:xfrm>
            <a:off x="3857620" y="571480"/>
            <a:ext cx="428628" cy="357190"/>
          </a:xfrm>
          <a:prstGeom prst="flowChartPunchedTap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Прямоугольник 10"/>
          <p:cNvSpPr/>
          <p:nvPr/>
        </p:nvSpPr>
        <p:spPr>
          <a:xfrm>
            <a:off x="3786182" y="571480"/>
            <a:ext cx="71438" cy="85725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nota24.ru/pptx/imgs/55f1cd64d939f.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5122" name="Picture 2" descr="http://fs00.infourok.ru/images/doc/159/183961/img21.jpg"/>
          <p:cNvPicPr>
            <a:picLocks noChangeAspect="1" noChangeArrowheads="1"/>
          </p:cNvPicPr>
          <p:nvPr/>
        </p:nvPicPr>
        <p:blipFill>
          <a:blip r:embed="rId3"/>
          <a:srcRect/>
          <a:stretch>
            <a:fillRect/>
          </a:stretch>
        </p:blipFill>
        <p:spPr bwMode="auto">
          <a:xfrm>
            <a:off x="1714480" y="214290"/>
            <a:ext cx="7167611" cy="5375710"/>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4" name="Picture 2" descr="http://nota24.ru/pptx/imgs/55f1cd64d939f.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pic>
        <p:nvPicPr>
          <p:cNvPr id="1026" name="Picture 2" descr="F:\конкурсы\полёт в космос\stock-photo-coloring-illustration-of-a-rocket-during-a-space-travel-75496486.jpg"/>
          <p:cNvPicPr>
            <a:picLocks noChangeAspect="1" noChangeArrowheads="1"/>
          </p:cNvPicPr>
          <p:nvPr/>
        </p:nvPicPr>
        <p:blipFill>
          <a:blip r:embed="rId3"/>
          <a:srcRect/>
          <a:stretch>
            <a:fillRect/>
          </a:stretch>
        </p:blipFill>
        <p:spPr bwMode="auto">
          <a:xfrm>
            <a:off x="1714480" y="571480"/>
            <a:ext cx="5936380" cy="5286412"/>
          </a:xfrm>
          <a:prstGeom prst="rect">
            <a:avLst/>
          </a:prstGeom>
          <a:noFill/>
        </p:spPr>
      </p:pic>
      <p:pic>
        <p:nvPicPr>
          <p:cNvPr id="1027" name="Picture 3" descr="F:\конкурсы\полёт в космос\Копия stock-photo-coloring-illustration-of-a-rocket-during-a-space-travel-75496486.jpg"/>
          <p:cNvPicPr>
            <a:picLocks noChangeAspect="1" noChangeArrowheads="1"/>
          </p:cNvPicPr>
          <p:nvPr/>
        </p:nvPicPr>
        <p:blipFill>
          <a:blip r:embed="rId4"/>
          <a:srcRect/>
          <a:stretch>
            <a:fillRect/>
          </a:stretch>
        </p:blipFill>
        <p:spPr bwMode="auto">
          <a:xfrm rot="1349028">
            <a:off x="3192266" y="2022846"/>
            <a:ext cx="1963999" cy="1767599"/>
          </a:xfrm>
          <a:prstGeom prst="rect">
            <a:avLst/>
          </a:prstGeom>
          <a:noFill/>
        </p:spPr>
      </p:pic>
      <p:sp>
        <p:nvSpPr>
          <p:cNvPr id="7" name="Выноска-облако 6"/>
          <p:cNvSpPr/>
          <p:nvPr/>
        </p:nvSpPr>
        <p:spPr>
          <a:xfrm>
            <a:off x="5286380" y="642918"/>
            <a:ext cx="3857620" cy="2143140"/>
          </a:xfrm>
          <a:prstGeom prst="cloudCallout">
            <a:avLst>
              <a:gd name="adj1" fmla="val -58779"/>
              <a:gd name="adj2" fmla="val 48425"/>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i="1" dirty="0" smtClean="0">
                <a:solidFill>
                  <a:schemeClr val="tx1"/>
                </a:solidFill>
                <a:latin typeface="Times New Roman" pitchFamily="18" charset="0"/>
                <a:cs typeface="Times New Roman" pitchFamily="18" charset="0"/>
              </a:rPr>
              <a:t>П-Р-И-В-Е-Т!!!</a:t>
            </a:r>
            <a:endParaRPr lang="ru-RU" sz="2800" i="1" dirty="0">
              <a:solidFill>
                <a:schemeClr val="tx1"/>
              </a:solidFill>
              <a:latin typeface="Times New Roman" pitchFamily="18" charset="0"/>
              <a:cs typeface="Times New Roman" pitchFamily="18" charset="0"/>
            </a:endParaRPr>
          </a:p>
        </p:txBody>
      </p:sp>
      <p:pic>
        <p:nvPicPr>
          <p:cNvPr id="1028" name="Picture 4" descr="F:\конкурсы\полёт в космос\Копия stock-photo-coloring-illustration-of-a-rocket-during-a-space-travel-75496486.jpg"/>
          <p:cNvPicPr>
            <a:picLocks noChangeAspect="1" noChangeArrowheads="1"/>
          </p:cNvPicPr>
          <p:nvPr/>
        </p:nvPicPr>
        <p:blipFill>
          <a:blip r:embed="rId4"/>
          <a:srcRect/>
          <a:stretch>
            <a:fillRect/>
          </a:stretch>
        </p:blipFill>
        <p:spPr bwMode="auto">
          <a:xfrm rot="1120144">
            <a:off x="5311365" y="2694736"/>
            <a:ext cx="1425724" cy="1283152"/>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68</TotalTime>
  <Words>21</Words>
  <PresentationFormat>Экран (4:3)</PresentationFormat>
  <Paragraphs>6</Paragraphs>
  <Slides>11</Slides>
  <Notes>0</Notes>
  <HiddenSlides>0</HiddenSlides>
  <MMClips>0</MMClips>
  <ScaleCrop>false</ScaleCrop>
  <HeadingPairs>
    <vt:vector size="6" baseType="variant">
      <vt:variant>
        <vt:lpstr>Тема</vt:lpstr>
      </vt:variant>
      <vt:variant>
        <vt:i4>1</vt:i4>
      </vt:variant>
      <vt:variant>
        <vt:lpstr>Внедренные серверы OLE</vt:lpstr>
      </vt:variant>
      <vt:variant>
        <vt:i4>1</vt:i4>
      </vt:variant>
      <vt:variant>
        <vt:lpstr>Заголовки слайдов</vt:lpstr>
      </vt:variant>
      <vt:variant>
        <vt:i4>11</vt:i4>
      </vt:variant>
    </vt:vector>
  </HeadingPairs>
  <TitlesOfParts>
    <vt:vector size="13" baseType="lpstr">
      <vt:lpstr>Тема Office</vt:lpstr>
      <vt:lpstr>Слайд</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cp:lastModifiedBy>наталья ивановна</cp:lastModifiedBy>
  <cp:revision>16</cp:revision>
  <dcterms:modified xsi:type="dcterms:W3CDTF">2016-04-21T18:10:28Z</dcterms:modified>
</cp:coreProperties>
</file>